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350" r:id="rId2"/>
    <p:sldId id="344" r:id="rId3"/>
    <p:sldId id="343" r:id="rId4"/>
    <p:sldId id="345" r:id="rId5"/>
    <p:sldId id="346" r:id="rId6"/>
    <p:sldId id="347" r:id="rId7"/>
    <p:sldId id="348" r:id="rId8"/>
    <p:sldId id="349" r:id="rId9"/>
  </p:sldIdLst>
  <p:sldSz cx="12192000" cy="6858000"/>
  <p:notesSz cx="6797675" cy="9926638"/>
  <p:embeddedFontLst>
    <p:embeddedFont>
      <p:font typeface="Miriam Libre" panose="020B0604020202020204" charset="0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C8C2"/>
    <a:srgbClr val="015AAA"/>
    <a:srgbClr val="0CAE4C"/>
    <a:srgbClr val="DFFFD1"/>
    <a:srgbClr val="75C57B"/>
    <a:srgbClr val="EFF1F1"/>
    <a:srgbClr val="F0F2F2"/>
    <a:srgbClr val="239D6C"/>
    <a:srgbClr val="ABD5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04" autoAdjust="0"/>
    <p:restoredTop sz="96391" autoAdjust="0"/>
  </p:normalViewPr>
  <p:slideViewPr>
    <p:cSldViewPr snapToGrid="0" showGuides="1">
      <p:cViewPr varScale="1">
        <p:scale>
          <a:sx n="82" d="100"/>
          <a:sy n="82" d="100"/>
        </p:scale>
        <p:origin x="1154" y="48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C778A9-46FC-4106-B203-81585749D026}" type="datetimeFigureOut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81722-2FF0-4909-B2F2-CD6C6DDC959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1834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3982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B84CE-A6B5-43A5-B93B-A9F8890339AC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799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70C75-B2FD-41B5-B051-08ABA8024B48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1719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110DB-9EA8-4ED7-AE98-2C877FD22EC3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96728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5669B4-2769-4B20-8DAB-4D7293CD9DE8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598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39FE9-A672-4792-AB6F-DFC4FBD69546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0539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1AAC3-1B7E-4ADF-ACB3-1005AB679E8C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9156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BC009-9EC3-432E-9AC4-8749E695E6EA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075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F9A7B-68CC-42C0-94B5-85C571EDEEEC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1444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1726-33C1-46C3-B538-DD7C7C36A857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8807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9F048-A03A-4AA2-AA1C-510AE38128C8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8223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7CA0F-6F62-44F8-8CE6-0C2902B99722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5957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C23070-4482-4D0A-A72F-D4EB5C540C03}" type="datetime1">
              <a:rPr lang="ko-KR" altLang="en-US" smtClean="0"/>
              <a:t>2022-11-04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276D4C-8BD6-4D90-80A7-E51787DC36C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3796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9"/>
          <p:cNvGrpSpPr/>
          <p:nvPr/>
        </p:nvGrpSpPr>
        <p:grpSpPr>
          <a:xfrm>
            <a:off x="-22118" y="-2212"/>
            <a:ext cx="12236226" cy="6862500"/>
            <a:chOff x="-9380" y="0"/>
            <a:chExt cx="12236226" cy="6862500"/>
          </a:xfrm>
        </p:grpSpPr>
        <p:sp>
          <p:nvSpPr>
            <p:cNvPr id="73" name="Google Shape;73;p9"/>
            <p:cNvSpPr/>
            <p:nvPr/>
          </p:nvSpPr>
          <p:spPr>
            <a:xfrm>
              <a:off x="-4853" y="0"/>
              <a:ext cx="4781700" cy="6862500"/>
            </a:xfrm>
            <a:prstGeom prst="rect">
              <a:avLst/>
            </a:prstGeom>
            <a:solidFill>
              <a:srgbClr val="000000">
                <a:alpha val="3154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-9380" y="2678"/>
              <a:ext cx="12226067" cy="6859749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3" y="0"/>
                  </a:moveTo>
                  <a:lnTo>
                    <a:pt x="120000" y="126"/>
                  </a:lnTo>
                  <a:lnTo>
                    <a:pt x="108321" y="119981"/>
                  </a:lnTo>
                  <a:lnTo>
                    <a:pt x="96337" y="120000"/>
                  </a:lnTo>
                  <a:lnTo>
                    <a:pt x="0" y="12761"/>
                  </a:lnTo>
                  <a:cubicBezTo>
                    <a:pt x="-2" y="8550"/>
                    <a:pt x="66" y="4211"/>
                    <a:pt x="63" y="0"/>
                  </a:cubicBezTo>
                  <a:close/>
                </a:path>
              </a:pathLst>
            </a:custGeom>
            <a:solidFill>
              <a:schemeClr val="lt1"/>
            </a:solidFill>
            <a:ln w="12700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15188" y="753410"/>
              <a:ext cx="9787247" cy="6109018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3460" y="119766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53460" y="119766"/>
                  </a:lnTo>
                  <a:close/>
                </a:path>
              </a:pathLst>
            </a:custGeom>
            <a:solidFill>
              <a:srgbClr val="4AB25D"/>
            </a:solidFill>
            <a:ln w="12700" cap="flat" cmpd="sng">
              <a:solidFill>
                <a:srgbClr val="4AB25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11042961" y="2305"/>
              <a:ext cx="1183885" cy="6849106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20000"/>
                  </a:moveTo>
                  <a:lnTo>
                    <a:pt x="118641" y="0"/>
                  </a:lnTo>
                  <a:cubicBezTo>
                    <a:pt x="118508" y="39965"/>
                    <a:pt x="120125" y="80013"/>
                    <a:pt x="119992" y="119979"/>
                  </a:cubicBezTo>
                  <a:lnTo>
                    <a:pt x="0" y="120000"/>
                  </a:lnTo>
                  <a:close/>
                </a:path>
              </a:pathLst>
            </a:custGeom>
            <a:solidFill>
              <a:srgbClr val="093A42"/>
            </a:solidFill>
            <a:ln w="12700" cap="flat" cmpd="sng">
              <a:solidFill>
                <a:srgbClr val="093A42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9"/>
          <p:cNvSpPr txBox="1"/>
          <p:nvPr/>
        </p:nvSpPr>
        <p:spPr>
          <a:xfrm>
            <a:off x="1533992" y="1105094"/>
            <a:ext cx="198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9B25D"/>
                </a:solidFill>
                <a:latin typeface="Miriam Libre"/>
                <a:ea typeface="Miriam Libre"/>
                <a:cs typeface="Miriam Libre"/>
                <a:sym typeface="Miriam Libre"/>
              </a:rPr>
              <a:t>www.osgeo.kr</a:t>
            </a:r>
            <a:endParaRPr b="1">
              <a:solidFill>
                <a:srgbClr val="49B25D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pic>
        <p:nvPicPr>
          <p:cNvPr id="81" name="Google Shape;8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4498" y="106061"/>
            <a:ext cx="2138176" cy="113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714" y="2038740"/>
            <a:ext cx="7424204" cy="462798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5"/>
          <a:srcRect l="6498" t="33946" b="18979"/>
          <a:stretch/>
        </p:blipFill>
        <p:spPr>
          <a:xfrm>
            <a:off x="7873003" y="106061"/>
            <a:ext cx="4293971" cy="648435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127" y="106061"/>
            <a:ext cx="3428712" cy="2034974"/>
          </a:xfrm>
          <a:prstGeom prst="rect">
            <a:avLst/>
          </a:prstGeom>
        </p:spPr>
      </p:pic>
      <p:sp>
        <p:nvSpPr>
          <p:cNvPr id="4" name="오른쪽으로 구부러진 화살표 3"/>
          <p:cNvSpPr/>
          <p:nvPr/>
        </p:nvSpPr>
        <p:spPr>
          <a:xfrm>
            <a:off x="7723322" y="1777482"/>
            <a:ext cx="321906" cy="648477"/>
          </a:xfrm>
          <a:prstGeom prst="curv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760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2535599" y="722873"/>
            <a:ext cx="7120801" cy="5485280"/>
            <a:chOff x="2535599" y="360484"/>
            <a:chExt cx="7120801" cy="5485280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 rotWithShape="1">
            <a:blip r:embed="rId2"/>
            <a:srcRect t="22073" b="32206"/>
            <a:stretch/>
          </p:blipFill>
          <p:spPr>
            <a:xfrm>
              <a:off x="2535599" y="360484"/>
              <a:ext cx="7120801" cy="1626578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61399" y="2526164"/>
              <a:ext cx="7069201" cy="3319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13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599" y="651496"/>
            <a:ext cx="7120801" cy="15633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299" y="2668640"/>
            <a:ext cx="7043401" cy="236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7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299" y="990766"/>
            <a:ext cx="7043401" cy="487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05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2548499" y="539617"/>
            <a:ext cx="7095001" cy="5851791"/>
            <a:chOff x="2548499" y="609475"/>
            <a:chExt cx="7095001" cy="5851791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574299" y="609475"/>
              <a:ext cx="7043401" cy="3827834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48499" y="4704966"/>
              <a:ext cx="7095001" cy="1756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1349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499" y="1331733"/>
            <a:ext cx="7095001" cy="419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712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499" y="1331733"/>
            <a:ext cx="7095001" cy="419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399" y="1074400"/>
            <a:ext cx="7069201" cy="470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86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2358</TotalTime>
  <Words>2</Words>
  <Application>Microsoft Office PowerPoint</Application>
  <PresentationFormat>와이드스크린</PresentationFormat>
  <Paragraphs>2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Miriam Libre</vt:lpstr>
      <vt:lpstr>Arial</vt:lpstr>
      <vt:lpstr>맑은 고딕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bhyu</dc:creator>
  <cp:lastModifiedBy>Microsoft 계정</cp:lastModifiedBy>
  <cp:revision>1254</cp:revision>
  <cp:lastPrinted>2019-03-20T05:30:36Z</cp:lastPrinted>
  <dcterms:created xsi:type="dcterms:W3CDTF">2019-03-19T05:33:11Z</dcterms:created>
  <dcterms:modified xsi:type="dcterms:W3CDTF">2022-11-04T01:51:33Z</dcterms:modified>
</cp:coreProperties>
</file>